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zure.microsoft.com/es-es/overview/what-is-cloud-computing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2803b2c2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2803b2c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2803b2c2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2803b2c2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2803b2c2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2803b2c2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2803b2c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2803b2c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2803b2c2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2803b2c2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2803b2c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2803b2c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2803b2c2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2803b2c2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C4C51"/>
                </a:solidFill>
                <a:highlight>
                  <a:srgbClr val="FFFFFF"/>
                </a:highlight>
              </a:rPr>
              <a:t>Las nubes públicas son el tipo más común de implementación de informática en la nube. Los recursos en la nube (como los servidores y el almacenamiento) son propiedad de un proveedor de servicios en la nube que los administra y los ofrece a través de Internet. Con una nube pública, todo el hardware, el software y los demás componentes de la infraestructura subyacente son propiedad del proveedor de nube, que también los administra.</a:t>
            </a:r>
            <a:br>
              <a:rPr lang="es" sz="1200">
                <a:solidFill>
                  <a:srgbClr val="4C4C51"/>
                </a:solidFill>
                <a:highlight>
                  <a:srgbClr val="FFFFFF"/>
                </a:highlight>
              </a:rPr>
            </a:br>
            <a:br>
              <a:rPr lang="es" sz="1200">
                <a:solidFill>
                  <a:srgbClr val="4C4C51"/>
                </a:solidFill>
                <a:highlight>
                  <a:srgbClr val="FFFFFF"/>
                </a:highlight>
              </a:rPr>
            </a:br>
            <a:r>
              <a:rPr lang="es" sz="1200">
                <a:solidFill>
                  <a:srgbClr val="4C4C51"/>
                </a:solidFill>
                <a:highlight>
                  <a:srgbClr val="F4F5F6"/>
                </a:highlight>
              </a:rPr>
              <a:t>Una nube híbrida es un tipo de </a:t>
            </a:r>
            <a:r>
              <a:rPr lang="es" sz="1200" u="sng">
                <a:solidFill>
                  <a:srgbClr val="0062AD"/>
                </a:solidFill>
                <a:highlight>
                  <a:srgbClr val="F4F5F6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informática en la nube</a:t>
            </a:r>
            <a:r>
              <a:rPr lang="es" sz="1200">
                <a:solidFill>
                  <a:srgbClr val="4C4C51"/>
                </a:solidFill>
                <a:highlight>
                  <a:srgbClr val="F4F5F6"/>
                </a:highlight>
              </a:rPr>
              <a:t> que combina la infraestructura del entorno local, o una nube privada, con una nube pública. Las nubes híbridas permiten que los datos y las aplicaciones se muevan entre los dos entornos.</a:t>
            </a:r>
            <a:br>
              <a:rPr lang="es" sz="1200">
                <a:solidFill>
                  <a:srgbClr val="4C4C51"/>
                </a:solidFill>
                <a:highlight>
                  <a:srgbClr val="F4F5F6"/>
                </a:highlight>
              </a:rPr>
            </a:br>
            <a:br>
              <a:rPr lang="es" sz="1200">
                <a:solidFill>
                  <a:srgbClr val="4C4C51"/>
                </a:solidFill>
                <a:highlight>
                  <a:srgbClr val="F4F5F6"/>
                </a:highlight>
              </a:rPr>
            </a:br>
            <a:r>
              <a:rPr lang="es" sz="1200">
                <a:solidFill>
                  <a:srgbClr val="4C4C51"/>
                </a:solidFill>
                <a:highlight>
                  <a:srgbClr val="FFFFFF"/>
                </a:highlight>
              </a:rPr>
              <a:t>Una nube privada está compuesta por recursos informáticos en la nube que utiliza exclusivamente una empresa u organización. La nube privada puede ubicarse físicamente en el centro de datos local de su organización u hospedarla un proveedor de servicios externo. Sin embargo, en una nube privada, los servicios y la infraestructura siempre se mantienen en una red privada, y el hardware y software se dedican únicamente a su organización.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2803b2c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2803b2c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Dependiendo de las necesidades de las empresas o los profesionales, puede ser más atractivo un modelo IaaS, PaaS o SaaS.</a:t>
            </a:r>
            <a:endParaRPr sz="1450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La diferencia fundamental entre estos tres tipos de plataformas viene dada por el tipo de mantenimiento y soporte que ofrezca el proveedor del servicio. Por ejemplo, en una plataforma IaaS el usuario tiene acceso al software instalado y su configuración, cosa que los usuarios de un servicio Saas no tienen. En cambio un servicio PaaS sólo tiene acceso al software que forme la plataforma de desarrollo a utilizar.</a:t>
            </a:r>
            <a:endParaRPr sz="1450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En cuanto a seguridad también hay diferencias notables. En un entorno IaaS la seguridad de las aplicaciones instaladas recae en el usuario que debe estar atento a qué versión instalar y a que la misma permanezca actualizada. Sin embargo, en un entorno SaaS o PaaS, la seguridad de las aplicaciones instalada recae en el proveedor del servicio, que se encarga de su instalación y actualización.</a:t>
            </a:r>
            <a:endParaRPr sz="1450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IaaS</a:t>
            </a:r>
            <a:br>
              <a:rPr lang="es"/>
            </a:br>
            <a:r>
              <a:rPr lang="es"/>
              <a:t>Con un modelo de IaaS, las empresas tienen acceso bajo demanda a recursos de computación escalables como servicios a través de Internet. De este modo, se elimina la necesidad de aprovisionar, configurar o gestionar las infraestructuras y solo se paga por el uso que se hace de estos recursos.</a:t>
            </a:r>
            <a:br>
              <a:rPr lang="es"/>
            </a:br>
            <a:br>
              <a:rPr lang="es"/>
            </a:br>
            <a:r>
              <a:rPr lang="es"/>
              <a:t>PaaS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un modelo de IaaS, las empresas tienen acceso bajo demanda a recursos de computación escalables como servicios a través de Internet. De este modo, se elimina la necesidad de aprovisionar, configurar o gestionar las infraestructuras y solo se paga por el uso que se hace de estos recursos.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software como servicio (SaaS) permite a los usuarios conectarse a aplicaciones basadas en la nube a través de Internet y usarlas. Algunos ejemplos comunes son el correo electrónico, los calendarios y las herramientas ofimáticas (como Microsoft Office 365).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aca16c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aca16c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2803b2c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2803b2c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diversas nubes, pero por el momento nos centraremos solamente en AWS!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2803b2c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2803b2c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" sz="600"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07450" y="1077175"/>
            <a:ext cx="4890900" cy="30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>
                <a:solidFill>
                  <a:srgbClr val="000000"/>
                </a:solidFill>
              </a:rPr>
              <a:t>Introducción Cloud, IAM y Virtual Machines</a:t>
            </a:r>
            <a:endParaRPr sz="40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905000" y="4287200"/>
            <a:ext cx="12096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/>
              <a:t>Juan Pablo Alvarado Velásquez</a:t>
            </a:r>
            <a:endParaRPr b="1" sz="900"/>
          </a:p>
        </p:txBody>
      </p:sp>
      <p:sp>
        <p:nvSpPr>
          <p:cNvPr id="178" name="Google Shape;178;p18"/>
          <p:cNvSpPr/>
          <p:nvPr/>
        </p:nvSpPr>
        <p:spPr>
          <a:xfrm>
            <a:off x="44275" y="44275"/>
            <a:ext cx="9017700" cy="3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Estructura de IAM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650" y="2146075"/>
            <a:ext cx="44577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CLOUD VMS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VMs en los distintos proveedores de Cloud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450" y="2466575"/>
            <a:ext cx="38481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575" y="1967998"/>
            <a:ext cx="1763300" cy="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Amazon EC2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1219650" y="2090825"/>
            <a:ext cx="67047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Amazon Elastic Compute Cloud (Amazon EC2) es un servicio web que proporciona capacidad informática en la nube segura y de tamaño modificable. Está diseñado para simplificar el uso de la informática en la nube a escala web para los desarrolladores. La sencilla interfaz de servicios web de Amazon EC2 permite obtener y configurar capacidad con una fricción mínima. Proporciona un control completo sobre los recursos informáticos y le permite ejecutarse en el entorno informático probado de Amazon.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Servidores virtuales en la nube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1219650" y="2090825"/>
            <a:ext cx="6704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 veces menos horas de inactividad que el siguiente proveedor de nube más grande*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22 regiones y 69 zonas de disponibilidad a nivel mundial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Millones de clientes, desde pequeñas compañías hasta empresas emergentes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275 instancias para prácticamente cualquier necesidad empresarial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538" y="3298000"/>
            <a:ext cx="2917919" cy="167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Security Groups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1219650" y="2090825"/>
            <a:ext cx="43668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 grupo de seguridad funciona como un firewall virtual que controla el tráfico de una o varias instancias.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forma predeterminada, los grupos de seguridad permiten el tráfico de salida.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 reglas del grupo de seguridad son siempre permisivas; no puede crear reglas que denieguen el acceso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500" y="2118900"/>
            <a:ext cx="20288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Key Pairs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1219650" y="2090825"/>
            <a:ext cx="43668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Amazon EC2 utiliza la criptografía de clave pública para cifrar y descifrar la información de inicio de sesión. En la criptografía de clave pública, se utiliza una clave pública para cifrar los datos; a continuación, el destinatario utiliza la clave privada para descifrarlos. El conjunto de clave pública y clave privada se denomina par de claves. La criptografía de clave pública le permite tener acceso de forma segura a las instancias utilizando la clave privada en lugar de una contraseña.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725" y="2298800"/>
            <a:ext cx="21050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Demostración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1083100" y="2366925"/>
            <a:ext cx="6704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Crear usuarios con distintos permisos (explicar sus permisos)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Crear una instancia EC2 y acceder por SSH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Instalar lo necesario para trabajar la EC2 con nodejs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Qué es Cloud?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295250" y="1908300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Cloud son tecnologías que habilita al usuario el consumo de servicios pagando solo por lo que se consume. Servicios de computación a través de internet.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s">
                <a:solidFill>
                  <a:srgbClr val="000000"/>
                </a:solidFill>
              </a:rPr>
              <a:t>Escalabilidad y Elasticidad </a:t>
            </a:r>
            <a:r>
              <a:rPr lang="es">
                <a:solidFill>
                  <a:srgbClr val="000000"/>
                </a:solidFill>
              </a:rPr>
              <a:t>se refiere a la capacidad de hacer crecer o decrecer las características físicas.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 </a:t>
            </a:r>
            <a:r>
              <a:rPr b="1" lang="es">
                <a:solidFill>
                  <a:srgbClr val="000000"/>
                </a:solidFill>
              </a:rPr>
              <a:t>Flexibilidad</a:t>
            </a:r>
            <a:r>
              <a:rPr lang="es">
                <a:solidFill>
                  <a:srgbClr val="000000"/>
                </a:solidFill>
              </a:rPr>
              <a:t> a la capacidad de ajustar y desplegar rápidamente soluciones a las necesidades particulares de la organización.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descr="shutterstock_429987889_edited.jpg" id="185" name="Google Shape;185;p19"/>
          <p:cNvPicPr preferRelativeResize="0"/>
          <p:nvPr/>
        </p:nvPicPr>
        <p:blipFill rotWithShape="1">
          <a:blip r:embed="rId3">
            <a:alphaModFix/>
          </a:blip>
          <a:srcRect b="1381" l="12609" r="6247" t="88259"/>
          <a:stretch/>
        </p:blipFill>
        <p:spPr>
          <a:xfrm>
            <a:off x="0" y="4074323"/>
            <a:ext cx="9144000" cy="10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Tipos de Nube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00" y="2212425"/>
            <a:ext cx="63055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Modelos de Servicios</a:t>
            </a:r>
            <a:endParaRPr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350" y="1904475"/>
            <a:ext cx="4240775" cy="31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00" y="1300800"/>
            <a:ext cx="7852602" cy="26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125" y="3820000"/>
            <a:ext cx="8158025" cy="8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Existen diversas nubes</a:t>
            </a:r>
            <a:endParaRPr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5079" l="0" r="0" t="-5080"/>
          <a:stretch/>
        </p:blipFill>
        <p:spPr>
          <a:xfrm>
            <a:off x="735913" y="2167175"/>
            <a:ext cx="3345549" cy="10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900" y="2031700"/>
            <a:ext cx="1781350" cy="108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925" y="3866625"/>
            <a:ext cx="4421285" cy="10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900" y="3603150"/>
            <a:ext cx="2106350" cy="127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</a:t>
            </a:r>
            <a:endParaRPr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1219650" y="2207625"/>
            <a:ext cx="67047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Es la plataforma en la nube más adoptada y completa en el mundo, que ofrece más de 175 servicios integrales de centros de datos a nivel global. Millones de clientes, incluyendo las empresas emergentes que crecen más rápido, las compañías más grandes y los organismos gubernamentales líderes, están utilizando AWS para reducir los costos, aumentar su agilidad e innovar de forma más rápida.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AWS IAM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400" y="2784850"/>
            <a:ext cx="3371453" cy="17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AWS IAM (Identity Access Management)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1219650" y="2090825"/>
            <a:ext cx="67047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 un servicio web que permite controlar de forma segura y segmentada el acceso a los </a:t>
            </a: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distintos</a:t>
            </a: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recursos de AWS.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 usuario raíz se recomienda utilizarlo únicamente para crear el usuario administrador y para tareas de administración de cuentas y servicios.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 este servicio es posible crear y administrar: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Usuarios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Grupos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Políticas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Roles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